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1" r:id="rId4"/>
    <p:sldId id="312" r:id="rId5"/>
    <p:sldId id="313" r:id="rId6"/>
    <p:sldId id="314" r:id="rId7"/>
    <p:sldId id="315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6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5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1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8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5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6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61B1A-04CD-4481-9C51-9652D6952555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B20FC-C3B6-4A5C-9928-4C55FAF2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9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Samuel’s Three Kings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  Samuel 6</a:t>
            </a:r>
          </a:p>
        </p:txBody>
      </p:sp>
    </p:spTree>
    <p:extLst>
      <p:ext uri="{BB962C8B-B14F-4D97-AF65-F5344CB8AC3E}">
        <p14:creationId xmlns:p14="http://schemas.microsoft.com/office/powerpoint/2010/main" val="299312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Wisdom of the World</a:t>
            </a: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 Samuel 6:2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God Speaks.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1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does it mean to be healed?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8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Could this all be a coincidence?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5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Do you have a heart that truly belongs to the Lord?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2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Sneak Peak at 1 Samuel 7.</a:t>
            </a:r>
          </a:p>
          <a:p>
            <a:pPr marL="0" indent="0" algn="ctr">
              <a:buNone/>
            </a:pP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Samuel’s Three Kings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  Samuel 6</a:t>
            </a:r>
          </a:p>
        </p:txBody>
      </p:sp>
    </p:spTree>
    <p:extLst>
      <p:ext uri="{BB962C8B-B14F-4D97-AF65-F5344CB8AC3E}">
        <p14:creationId xmlns:p14="http://schemas.microsoft.com/office/powerpoint/2010/main" val="24629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57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Office Theme</vt:lpstr>
      <vt:lpstr>Samuel’s Three Kings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Samuel’s Three Kings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Robinson</dc:creator>
  <cp:lastModifiedBy>Shawn Robinson</cp:lastModifiedBy>
  <cp:revision>43</cp:revision>
  <dcterms:created xsi:type="dcterms:W3CDTF">2016-06-22T15:14:22Z</dcterms:created>
  <dcterms:modified xsi:type="dcterms:W3CDTF">2016-09-25T00:46:55Z</dcterms:modified>
</cp:coreProperties>
</file>